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331" r:id="rId4"/>
    <p:sldId id="332" r:id="rId5"/>
    <p:sldId id="325" r:id="rId6"/>
    <p:sldId id="333" r:id="rId7"/>
    <p:sldId id="295" r:id="rId8"/>
    <p:sldId id="329" r:id="rId9"/>
    <p:sldId id="306" r:id="rId10"/>
    <p:sldId id="307" r:id="rId11"/>
    <p:sldId id="309" r:id="rId12"/>
    <p:sldId id="335" r:id="rId13"/>
    <p:sldId id="299" r:id="rId14"/>
    <p:sldId id="312" r:id="rId15"/>
    <p:sldId id="302" r:id="rId16"/>
    <p:sldId id="304" r:id="rId17"/>
    <p:sldId id="303" r:id="rId18"/>
    <p:sldId id="315" r:id="rId19"/>
    <p:sldId id="316" r:id="rId20"/>
    <p:sldId id="317" r:id="rId21"/>
    <p:sldId id="313" r:id="rId22"/>
    <p:sldId id="318" r:id="rId23"/>
    <p:sldId id="319" r:id="rId24"/>
    <p:sldId id="301" r:id="rId25"/>
    <p:sldId id="320" r:id="rId26"/>
    <p:sldId id="321" r:id="rId27"/>
    <p:sldId id="323" r:id="rId28"/>
    <p:sldId id="324" r:id="rId29"/>
    <p:sldId id="305" r:id="rId30"/>
    <p:sldId id="327" r:id="rId31"/>
    <p:sldId id="334" r:id="rId32"/>
    <p:sldId id="264" r:id="rId3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여기어때 잘난체" panose="020B0600000101010101" pitchFamily="50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EB"/>
    <a:srgbClr val="F5E3E3"/>
    <a:srgbClr val="FFFFFF"/>
    <a:srgbClr val="EECFCE"/>
    <a:srgbClr val="D99694"/>
    <a:srgbClr val="FFFFCD"/>
    <a:srgbClr val="FFD5D5"/>
    <a:srgbClr val="FFE6CD"/>
    <a:srgbClr val="C4D4E2"/>
    <a:srgbClr val="FFD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80" d="100"/>
          <a:sy n="80" d="100"/>
        </p:scale>
        <p:origin x="84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32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6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71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80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1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49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865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69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0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764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68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38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17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60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53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89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6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63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4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60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62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5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41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07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2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02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19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1060445" y="1455068"/>
            <a:ext cx="7488832" cy="4819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된 파일이 한신대학교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학업성적확인서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맞는지 확인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 정보 추출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취득학점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학점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학점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이수 학기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마일리지 등  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기본적으로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정보를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파일로부터 추출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취득학점이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졸업학점을 넘는지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교양학점이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학번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이수학점 범위 내에 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전공학점이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최소이수학점을 넘는지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44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1051895" y="1412776"/>
            <a:ext cx="7505931" cy="469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학과의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목록을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데이터베이스로부터 가져와서 전부 들었는지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</a:t>
            </a:r>
            <a:r>
              <a:rPr lang="en-US" altLang="ko-KR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dirty="0" err="1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해당하는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전부 들었는지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해당하는 </a:t>
            </a:r>
            <a:r>
              <a:rPr lang="ko-KR" altLang="en-US" sz="1500" dirty="0" err="1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프로그램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이수했는지 검사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8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18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교양 검사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19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교양을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인재상별로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이상 들었는지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20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이후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교양을 핵심역량별로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과목 이상 들었는지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검사한다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067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959DF11-4D1A-C6B8-5D4C-5F5FEA971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7803" y="3685121"/>
            <a:ext cx="5973997" cy="220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7DA88-7033-92C2-1DEA-71E55AD4B5DD}"/>
              </a:ext>
            </a:extLst>
          </p:cNvPr>
          <p:cNvSpPr txBox="1"/>
          <p:nvPr/>
        </p:nvSpPr>
        <p:spPr>
          <a:xfrm>
            <a:off x="1013173" y="3075057"/>
            <a:ext cx="7117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4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 </a:t>
            </a:r>
            <a:r>
              <a:rPr lang="en-US" altLang="ko-KR" sz="4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4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구현된 부분 </a:t>
            </a:r>
            <a:r>
              <a:rPr lang="en-US" altLang="ko-KR" sz="4000" spc="-15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4000" spc="-150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9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7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4906F5-5D49-C6B3-6FF0-E46ABEEC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8" y="1638465"/>
            <a:ext cx="3623496" cy="1949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747DBF-31CD-A0A4-F31F-F24BA5EE8415}"/>
              </a:ext>
            </a:extLst>
          </p:cNvPr>
          <p:cNvSpPr txBox="1"/>
          <p:nvPr/>
        </p:nvSpPr>
        <p:spPr>
          <a:xfrm>
            <a:off x="2190150" y="3605121"/>
            <a:ext cx="910932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Main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CAE59-06B7-28AA-0F84-52249EED381B}"/>
              </a:ext>
            </a:extLst>
          </p:cNvPr>
          <p:cNvSpPr txBox="1"/>
          <p:nvPr/>
        </p:nvSpPr>
        <p:spPr>
          <a:xfrm>
            <a:off x="5508104" y="3605121"/>
            <a:ext cx="2160240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페이지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3911E-D001-259A-0A8B-DA5F7A0290D3}"/>
              </a:ext>
            </a:extLst>
          </p:cNvPr>
          <p:cNvSpPr txBox="1"/>
          <p:nvPr/>
        </p:nvSpPr>
        <p:spPr>
          <a:xfrm>
            <a:off x="3506835" y="6096717"/>
            <a:ext cx="2016224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결과 페이지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DF42D40-2903-1462-7038-A9BB381F73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476" y="1644126"/>
            <a:ext cx="3623496" cy="1943855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1959DF11-4D1A-C6B8-5D4C-5F5FEA971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7803" y="3685121"/>
            <a:ext cx="5973997" cy="220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08267440">
            <a:extLst>
              <a:ext uri="{FF2B5EF4-FFF2-40B4-BE49-F238E27FC236}">
                <a16:creationId xmlns:a16="http://schemas.microsoft.com/office/drawing/2014/main" id="{D3ED7F67-95DA-EDE1-55F4-CF35A9378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" b="4943"/>
          <a:stretch/>
        </p:blipFill>
        <p:spPr bwMode="auto">
          <a:xfrm>
            <a:off x="2601419" y="4105476"/>
            <a:ext cx="3663874" cy="19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2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77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747DBF-31CD-A0A4-F31F-F24BA5EE8415}"/>
              </a:ext>
            </a:extLst>
          </p:cNvPr>
          <p:cNvSpPr txBox="1"/>
          <p:nvPr/>
        </p:nvSpPr>
        <p:spPr>
          <a:xfrm>
            <a:off x="2048927" y="3608238"/>
            <a:ext cx="1229722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CAE59-06B7-28AA-0F84-52249EED381B}"/>
              </a:ext>
            </a:extLst>
          </p:cNvPr>
          <p:cNvSpPr txBox="1"/>
          <p:nvPr/>
        </p:nvSpPr>
        <p:spPr>
          <a:xfrm>
            <a:off x="5855034" y="3592236"/>
            <a:ext cx="1656184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게시판 페이지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3911E-D001-259A-0A8B-DA5F7A0290D3}"/>
              </a:ext>
            </a:extLst>
          </p:cNvPr>
          <p:cNvSpPr txBox="1"/>
          <p:nvPr/>
        </p:nvSpPr>
        <p:spPr>
          <a:xfrm>
            <a:off x="3419872" y="6035124"/>
            <a:ext cx="2448272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페이지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1984E766-2FC1-0C67-8705-D177212947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3" b="29973"/>
          <a:stretch/>
        </p:blipFill>
        <p:spPr>
          <a:xfrm>
            <a:off x="2416664" y="4374017"/>
            <a:ext cx="4310672" cy="166110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5346726-4D1B-AF95-19BD-D11A9B573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0510"/>
            <a:ext cx="3960440" cy="212461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FAFECDB-41E7-63B9-DD67-0F7241062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645" y="1023310"/>
            <a:ext cx="7009443" cy="30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08265352">
            <a:extLst>
              <a:ext uri="{FF2B5EF4-FFF2-40B4-BE49-F238E27FC236}">
                <a16:creationId xmlns:a16="http://schemas.microsoft.com/office/drawing/2014/main" id="{59240636-6705-DD9C-9F81-28D3AC90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906" y="1479114"/>
            <a:ext cx="3960440" cy="2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42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855C0-7EB0-7064-1B33-F117194D8E66}"/>
              </a:ext>
            </a:extLst>
          </p:cNvPr>
          <p:cNvSpPr txBox="1"/>
          <p:nvPr/>
        </p:nvSpPr>
        <p:spPr>
          <a:xfrm>
            <a:off x="1487966" y="3847139"/>
            <a:ext cx="165618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C7F4C76-F47E-9300-994F-D2F3A0DDF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77" y="1923128"/>
            <a:ext cx="2935605" cy="192401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CC4F0DD-5523-4E69-0499-EA888AC6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648" y="1906910"/>
            <a:ext cx="3933678" cy="41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9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기본정보 추출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65219-B899-D2D9-F7AB-E4B6BC9E8969}"/>
              </a:ext>
            </a:extLst>
          </p:cNvPr>
          <p:cNvSpPr txBox="1"/>
          <p:nvPr/>
        </p:nvSpPr>
        <p:spPr>
          <a:xfrm>
            <a:off x="3563888" y="5667346"/>
            <a:ext cx="2232248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기본정보 추출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FD991BC-8BF0-7359-B7CB-DA08EF643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92982"/>
            <a:ext cx="3470735" cy="367686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1365EFA-2FDC-8AD8-E59E-E5D7B5CA4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05" y="1592982"/>
            <a:ext cx="3830611" cy="367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4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770911" y="5796789"/>
            <a:ext cx="1602178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학점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CA8008D-2164-0A75-35FB-8F0B10975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22" y="1432050"/>
            <a:ext cx="5067756" cy="63912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258B809-8435-A799-27F4-0F895A45DF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22" y="2176229"/>
            <a:ext cx="5067756" cy="35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8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559387" y="5809365"/>
            <a:ext cx="2025225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전공필수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DBAA52-68FE-D95D-9E1A-94225591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79191"/>
            <a:ext cx="5616624" cy="80864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E7BC31A-D013-19FA-F688-9CFFEB4E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708920"/>
            <a:ext cx="5616624" cy="29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0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1533214" y="4826335"/>
            <a:ext cx="2080961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D8C5ACD-59A0-11BB-14D1-18A8C9F2D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2" y="1558443"/>
            <a:ext cx="3996607" cy="54864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5E822EE-2397-5F2F-3242-BCCF1DAD6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3" y="2191358"/>
            <a:ext cx="3996607" cy="2550704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9C987CB1-F698-6B3E-9BC6-7EA374BE6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75" y="2376782"/>
            <a:ext cx="3950755" cy="32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0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45DDA9-712B-48DC-BE14-CB33DAAB76EB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BA32D0-3EA7-4018-8348-3D97EC1B0093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BD8A4-6361-4EA6-9DA6-DDF13CCE0441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883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1619672" y="5174241"/>
            <a:ext cx="2160239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7064A8C-7CA1-7CAB-F361-49CE3A1015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11615"/>
            <a:ext cx="3744416" cy="3361510"/>
          </a:xfrm>
          <a:prstGeom prst="rect">
            <a:avLst/>
          </a:prstGeom>
        </p:spPr>
      </p:pic>
      <p:pic>
        <p:nvPicPr>
          <p:cNvPr id="6" name="그림 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315BF77D-1637-B4E3-5FC2-FD25C52674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36" y="3834474"/>
            <a:ext cx="3996608" cy="1338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89134B-87FC-BCD2-4B6D-7BF2044B1EFC}"/>
              </a:ext>
            </a:extLst>
          </p:cNvPr>
          <p:cNvSpPr txBox="1"/>
          <p:nvPr/>
        </p:nvSpPr>
        <p:spPr>
          <a:xfrm>
            <a:off x="5727816" y="3254612"/>
            <a:ext cx="1847247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1306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핵심역량 검사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42E5025-9936-37A4-2A5B-1F83404913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65"/>
          <a:stretch/>
        </p:blipFill>
        <p:spPr>
          <a:xfrm>
            <a:off x="933737" y="1820523"/>
            <a:ext cx="2448272" cy="119691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A9D4CDE-E5E3-CC11-F7FC-4FE8732DC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820523"/>
            <a:ext cx="3851510" cy="4466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FAEAF-871B-A6A4-4CD1-90A33C590CF1}"/>
              </a:ext>
            </a:extLst>
          </p:cNvPr>
          <p:cNvSpPr txBox="1"/>
          <p:nvPr/>
        </p:nvSpPr>
        <p:spPr>
          <a:xfrm>
            <a:off x="5119802" y="1251451"/>
            <a:ext cx="1891810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780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핵심역량 검사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42E5025-9936-37A4-2A5B-1F83404913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65"/>
          <a:stretch/>
        </p:blipFill>
        <p:spPr>
          <a:xfrm>
            <a:off x="933737" y="1820523"/>
            <a:ext cx="2448272" cy="1196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FAEAF-871B-A6A4-4CD1-90A33C590CF1}"/>
              </a:ext>
            </a:extLst>
          </p:cNvPr>
          <p:cNvSpPr txBox="1"/>
          <p:nvPr/>
        </p:nvSpPr>
        <p:spPr>
          <a:xfrm>
            <a:off x="5254297" y="1251451"/>
            <a:ext cx="210783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핵심역량 검사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EE5135-79A7-0243-C18E-EA8A88590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820522"/>
            <a:ext cx="4192508" cy="45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71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카운트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FAEAF-871B-A6A4-4CD1-90A33C590CF1}"/>
              </a:ext>
            </a:extLst>
          </p:cNvPr>
          <p:cNvSpPr txBox="1"/>
          <p:nvPr/>
        </p:nvSpPr>
        <p:spPr>
          <a:xfrm>
            <a:off x="3626094" y="5772836"/>
            <a:ext cx="1891810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카운트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3C0D4-549B-C76B-FE1E-1732D46D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93" y="1628800"/>
            <a:ext cx="5562811" cy="70156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075FD60-2E63-839A-0EF1-AD8F3F633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94" y="2492896"/>
            <a:ext cx="5562811" cy="327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7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쿼리문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5724128" y="4581128"/>
            <a:ext cx="165618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DB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쿼리문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AEBA75-365B-5622-230B-2056FAC9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15" y="1412776"/>
            <a:ext cx="3401496" cy="38164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2574CC-560C-9613-3095-DA5F442C7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5280520"/>
            <a:ext cx="4712898" cy="11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4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3549A7-B5EB-8603-9944-B72B7C99D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3312368" cy="416320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2853431-9664-6065-38C3-211FE6688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11" y="1556792"/>
            <a:ext cx="3538409" cy="2664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F2E062-42AF-953D-AD6C-F07A8A77A1E1}"/>
              </a:ext>
            </a:extLst>
          </p:cNvPr>
          <p:cNvSpPr txBox="1"/>
          <p:nvPr/>
        </p:nvSpPr>
        <p:spPr>
          <a:xfrm>
            <a:off x="5480192" y="4221088"/>
            <a:ext cx="2154846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쿼리문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0664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4206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dto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mapper)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2E062-42AF-953D-AD6C-F07A8A77A1E1}"/>
              </a:ext>
            </a:extLst>
          </p:cNvPr>
          <p:cNvSpPr txBox="1"/>
          <p:nvPr/>
        </p:nvSpPr>
        <p:spPr>
          <a:xfrm>
            <a:off x="5863191" y="5043978"/>
            <a:ext cx="1584176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mapper 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696C8C2-9530-6D41-7233-F3E39011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71" y="1811020"/>
            <a:ext cx="3250570" cy="3235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89189-C961-D114-8DCE-ADAD37D4CC3D}"/>
              </a:ext>
            </a:extLst>
          </p:cNvPr>
          <p:cNvSpPr txBox="1"/>
          <p:nvPr/>
        </p:nvSpPr>
        <p:spPr>
          <a:xfrm>
            <a:off x="2348930" y="5043978"/>
            <a:ext cx="936104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dto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986AAEE-9E94-B72D-CD59-8FDC3D795C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6" y="1811020"/>
            <a:ext cx="3888432" cy="32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199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(service)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A35A706-0D82-979E-10EC-913546F71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55" y="1484784"/>
            <a:ext cx="3581001" cy="31128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89189-C961-D114-8DCE-ADAD37D4CC3D}"/>
              </a:ext>
            </a:extLst>
          </p:cNvPr>
          <p:cNvSpPr txBox="1"/>
          <p:nvPr/>
        </p:nvSpPr>
        <p:spPr>
          <a:xfrm>
            <a:off x="5652120" y="3973057"/>
            <a:ext cx="1584176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service 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CDC8FB-B72E-1050-253E-97CC886EA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725144"/>
            <a:ext cx="4392488" cy="165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96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727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(controller)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89189-C961-D114-8DCE-ADAD37D4CC3D}"/>
              </a:ext>
            </a:extLst>
          </p:cNvPr>
          <p:cNvSpPr txBox="1"/>
          <p:nvPr/>
        </p:nvSpPr>
        <p:spPr>
          <a:xfrm>
            <a:off x="3685634" y="1460313"/>
            <a:ext cx="1772732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controller 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A91B43E-61DA-FC6A-87EB-A94B9EE93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" y="2194776"/>
            <a:ext cx="4046385" cy="32039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5707770-D0D7-A890-9551-9218DBCF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9" y="2194776"/>
            <a:ext cx="3949816" cy="190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85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942988" y="3362579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기본 정보 추출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E9F9B41-0093-D260-ABA9-97AF31DDE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1" y="1772816"/>
            <a:ext cx="1447227" cy="1512168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CA27DB8-7BD9-120C-78E8-5519FC7CF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04" y="1567317"/>
            <a:ext cx="1053561" cy="431753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A9549DB-2BD9-AB50-A729-1644F2F45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48" y="1567317"/>
            <a:ext cx="1332826" cy="4317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49D533-A34A-2FED-2B9F-DAFF4B196F8C}"/>
              </a:ext>
            </a:extLst>
          </p:cNvPr>
          <p:cNvSpPr txBox="1"/>
          <p:nvPr/>
        </p:nvSpPr>
        <p:spPr>
          <a:xfrm>
            <a:off x="6157092" y="5959810"/>
            <a:ext cx="133282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과목 출력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A83A976-5A5B-0A60-E445-9A5C7CEB2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30" y="4239296"/>
            <a:ext cx="3858163" cy="10860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EB8476-3AD9-8A89-8F3C-E86FB6ADB82B}"/>
              </a:ext>
            </a:extLst>
          </p:cNvPr>
          <p:cNvSpPr txBox="1"/>
          <p:nvPr/>
        </p:nvSpPr>
        <p:spPr>
          <a:xfrm>
            <a:off x="1851525" y="5424898"/>
            <a:ext cx="194421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요건 출력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559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EBB068A-4381-E228-52BF-512BE738CBB8}"/>
              </a:ext>
            </a:extLst>
          </p:cNvPr>
          <p:cNvSpPr/>
          <p:nvPr/>
        </p:nvSpPr>
        <p:spPr>
          <a:xfrm>
            <a:off x="4572000" y="2996951"/>
            <a:ext cx="3960440" cy="2088234"/>
          </a:xfrm>
          <a:prstGeom prst="round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BCDDAE2-CED3-AA4C-F621-3176EE75ED58}"/>
              </a:ext>
            </a:extLst>
          </p:cNvPr>
          <p:cNvSpPr/>
          <p:nvPr/>
        </p:nvSpPr>
        <p:spPr>
          <a:xfrm>
            <a:off x="832861" y="2996951"/>
            <a:ext cx="3672408" cy="1152129"/>
          </a:xfrm>
          <a:prstGeom prst="round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계획 대비 진행률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83C00-B31A-381A-117B-996B073CB0C1}"/>
              </a:ext>
            </a:extLst>
          </p:cNvPr>
          <p:cNvSpPr txBox="1"/>
          <p:nvPr/>
        </p:nvSpPr>
        <p:spPr>
          <a:xfrm>
            <a:off x="899592" y="1935065"/>
            <a:ext cx="3672408" cy="2052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계획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 수정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수집 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insert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04C0D-8781-AC0E-0F82-5464EFA06A9B}"/>
              </a:ext>
            </a:extLst>
          </p:cNvPr>
          <p:cNvSpPr txBox="1"/>
          <p:nvPr/>
        </p:nvSpPr>
        <p:spPr>
          <a:xfrm>
            <a:off x="4609836" y="1935065"/>
            <a:ext cx="4110760" cy="2987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완료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 수정 및 삭제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테이블 삭제</a:t>
            </a:r>
            <a:endParaRPr lang="en-US" altLang="ko-KR" sz="1500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 테이블 기본 키 변경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필수 </a:t>
            </a:r>
            <a:endParaRPr lang="en-US" altLang="ko-KR" sz="1500" dirty="0">
              <a:solidFill>
                <a:schemeClr val="bg1">
                  <a:lumMod val="6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테이블에 학번 속성 추가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수집 및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insert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043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649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보충 할 부분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앞으로의 계획</a:t>
            </a:r>
          </a:p>
          <a:p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FBC97-2BA2-7C7D-0EA5-89ECED810B33}"/>
              </a:ext>
            </a:extLst>
          </p:cNvPr>
          <p:cNvSpPr txBox="1"/>
          <p:nvPr/>
        </p:nvSpPr>
        <p:spPr>
          <a:xfrm>
            <a:off x="1333425" y="1650338"/>
            <a:ext cx="6225555" cy="419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리액트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스프링부트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연동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각자 로컬 데이터베이스에 수정된 데이터 저장 작업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C4D4E2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프론트엔드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추가로 필요한 컴포넌트 및 페이지 구현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axios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이용하여 통신할 수 있게 구축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리액트라우터를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이용하여 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crud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구현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css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뻑나지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않게 구현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12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649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보충 할 부분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앞으로의 계획</a:t>
            </a:r>
          </a:p>
          <a:p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FBC97-2BA2-7C7D-0EA5-89ECED810B33}"/>
              </a:ext>
            </a:extLst>
          </p:cNvPr>
          <p:cNvSpPr txBox="1"/>
          <p:nvPr/>
        </p:nvSpPr>
        <p:spPr>
          <a:xfrm>
            <a:off x="1290414" y="1650338"/>
            <a:ext cx="6225555" cy="378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기능 페이지 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검색 기능 추가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부전공 검사 기능 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테이블에 없어서 카운트 실패한 교양 과목은 전달받아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교양 테이블에 추가 예정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방법도 고려 예정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7811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계획 대비 진행률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83C00-B31A-381A-117B-996B073CB0C1}"/>
              </a:ext>
            </a:extLst>
          </p:cNvPr>
          <p:cNvSpPr txBox="1"/>
          <p:nvPr/>
        </p:nvSpPr>
        <p:spPr>
          <a:xfrm>
            <a:off x="971600" y="1492576"/>
            <a:ext cx="4031081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계획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프론트엔드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페이지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확인 페이지 부가 설명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확인 페이지 넘어가도록 설정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(router) 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CRUD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추천 페이지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04C0D-8781-AC0E-0F82-5464EFA06A9B}"/>
              </a:ext>
            </a:extLst>
          </p:cNvPr>
          <p:cNvSpPr txBox="1"/>
          <p:nvPr/>
        </p:nvSpPr>
        <p:spPr>
          <a:xfrm>
            <a:off x="4716016" y="1490649"/>
            <a:ext cx="4176464" cy="540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완료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프론트엔드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페이지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+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제목 클릭 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이동 없이 내용 바로 확인 가능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확인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부가 설명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확인 페이지 넘어가도록 설정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(router) &amp;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업로드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(Only PDF)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추천 페이지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정보공유 게시판 글쓰기 페이지 이동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(router)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40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계획 대비 진행률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83C00-B31A-381A-117B-996B073CB0C1}"/>
              </a:ext>
            </a:extLst>
          </p:cNvPr>
          <p:cNvSpPr txBox="1"/>
          <p:nvPr/>
        </p:nvSpPr>
        <p:spPr>
          <a:xfrm>
            <a:off x="976537" y="1406119"/>
            <a:ext cx="359546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계획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JDBC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연결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검사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필수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핵심역량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04C0D-8781-AC0E-0F82-5464EFA06A9B}"/>
              </a:ext>
            </a:extLst>
          </p:cNvPr>
          <p:cNvSpPr txBox="1"/>
          <p:nvPr/>
        </p:nvSpPr>
        <p:spPr>
          <a:xfrm>
            <a:off x="4313936" y="1406119"/>
            <a:ext cx="4614816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완료 </a:t>
            </a:r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JDBC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연결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검사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필수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인재상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핵심역량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COUNT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증가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학점검사 코드 수정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웹페이지를 통해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읽어오는 부분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정보공유 게시판의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2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계획 대비 진행률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04C0D-8781-AC0E-0F82-5464EFA06A9B}"/>
              </a:ext>
            </a:extLst>
          </p:cNvPr>
          <p:cNvSpPr txBox="1"/>
          <p:nvPr/>
        </p:nvSpPr>
        <p:spPr>
          <a:xfrm>
            <a:off x="2483768" y="2613392"/>
            <a:ext cx="4176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0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150 %</a:t>
            </a:r>
          </a:p>
        </p:txBody>
      </p:sp>
    </p:spTree>
    <p:extLst>
      <p:ext uri="{BB962C8B-B14F-4D97-AF65-F5344CB8AC3E}">
        <p14:creationId xmlns:p14="http://schemas.microsoft.com/office/powerpoint/2010/main" val="27898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289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변경된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90622-1469-4A29-ABAE-3E7A4125C87B}"/>
              </a:ext>
            </a:extLst>
          </p:cNvPr>
          <p:cNvSpPr txBox="1"/>
          <p:nvPr/>
        </p:nvSpPr>
        <p:spPr>
          <a:xfrm>
            <a:off x="1884839" y="5040201"/>
            <a:ext cx="5258150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테이블 삭제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테이블 추가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0DB6E3-AC26-B97B-ECCE-22E2B4F6C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33" y="902555"/>
            <a:ext cx="10484974" cy="5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5CB224-42EA-C178-A30C-B516C438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99" y="1651937"/>
            <a:ext cx="6988602" cy="320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1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6014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 </a:t>
            </a:r>
            <a:r>
              <a:rPr lang="en-US" altLang="ko-KR" sz="3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3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구현되지 않은 부분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67044-E2B8-72D9-1179-B92D7F57AF37}"/>
              </a:ext>
            </a:extLst>
          </p:cNvPr>
          <p:cNvSpPr txBox="1"/>
          <p:nvPr/>
        </p:nvSpPr>
        <p:spPr>
          <a:xfrm>
            <a:off x="1043608" y="1064369"/>
            <a:ext cx="3456384" cy="303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SpringBoot+React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연동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기능별로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tab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나누어서 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졸업 대체 조건 수집 및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DB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내용 추가 정보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기능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/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카테고리 기능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F75B1-5CB2-BD6D-71CD-A1D2142B97ED}"/>
              </a:ext>
            </a:extLst>
          </p:cNvPr>
          <p:cNvSpPr txBox="1"/>
          <p:nvPr/>
        </p:nvSpPr>
        <p:spPr>
          <a:xfrm>
            <a:off x="4774768" y="1772816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SpringBoot+React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연동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결과 조회 페이지 속성 및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 조회 페이지로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이동하도록 수정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9A429-AF86-F394-092A-1B617A86F94F}"/>
              </a:ext>
            </a:extLst>
          </p:cNvPr>
          <p:cNvSpPr txBox="1"/>
          <p:nvPr/>
        </p:nvSpPr>
        <p:spPr>
          <a:xfrm>
            <a:off x="1043608" y="4757993"/>
            <a:ext cx="3600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SpringBoot+React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연동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99A14-5B93-BCBD-BF8E-8A2ABC655785}"/>
              </a:ext>
            </a:extLst>
          </p:cNvPr>
          <p:cNvSpPr txBox="1"/>
          <p:nvPr/>
        </p:nvSpPr>
        <p:spPr>
          <a:xfrm>
            <a:off x="5049544" y="4645598"/>
            <a:ext cx="3338880" cy="173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SpringBoot+React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연동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글쓰기 페이지 수정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글 수정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기능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B115CC-B5DC-D71A-9EA9-40895A873D22}"/>
              </a:ext>
            </a:extLst>
          </p:cNvPr>
          <p:cNvCxnSpPr/>
          <p:nvPr/>
        </p:nvCxnSpPr>
        <p:spPr>
          <a:xfrm>
            <a:off x="4427984" y="1340768"/>
            <a:ext cx="0" cy="5112568"/>
          </a:xfrm>
          <a:prstGeom prst="line">
            <a:avLst/>
          </a:prstGeom>
          <a:ln>
            <a:solidFill>
              <a:srgbClr val="FFD5D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58E2263-10E5-0A94-552F-5D8468A95A05}"/>
              </a:ext>
            </a:extLst>
          </p:cNvPr>
          <p:cNvCxnSpPr>
            <a:cxnSpLocks/>
          </p:cNvCxnSpPr>
          <p:nvPr/>
        </p:nvCxnSpPr>
        <p:spPr>
          <a:xfrm flipH="1">
            <a:off x="783491" y="4098661"/>
            <a:ext cx="7721034" cy="33043"/>
          </a:xfrm>
          <a:prstGeom prst="line">
            <a:avLst/>
          </a:prstGeom>
          <a:ln>
            <a:solidFill>
              <a:srgbClr val="FFD5D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BA4984-55E7-E29B-0CBA-E16D3C6CB494}"/>
              </a:ext>
            </a:extLst>
          </p:cNvPr>
          <p:cNvSpPr txBox="1"/>
          <p:nvPr/>
        </p:nvSpPr>
        <p:spPr>
          <a:xfrm>
            <a:off x="1082057" y="1166740"/>
            <a:ext cx="2850393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</a:t>
            </a: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40E77-389D-CA93-D4DA-9C87D69D8BC7}"/>
              </a:ext>
            </a:extLst>
          </p:cNvPr>
          <p:cNvSpPr txBox="1"/>
          <p:nvPr/>
        </p:nvSpPr>
        <p:spPr>
          <a:xfrm>
            <a:off x="5095833" y="1166740"/>
            <a:ext cx="2850393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확인 </a:t>
            </a: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440F85-4E36-C852-DA59-A4078216D46F}"/>
              </a:ext>
            </a:extLst>
          </p:cNvPr>
          <p:cNvSpPr txBox="1"/>
          <p:nvPr/>
        </p:nvSpPr>
        <p:spPr>
          <a:xfrm>
            <a:off x="1082057" y="4146000"/>
            <a:ext cx="2850393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인기교양 추천 </a:t>
            </a: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DBC161-92C1-8129-AFCB-469F2D587D85}"/>
              </a:ext>
            </a:extLst>
          </p:cNvPr>
          <p:cNvSpPr txBox="1"/>
          <p:nvPr/>
        </p:nvSpPr>
        <p:spPr>
          <a:xfrm>
            <a:off x="5095833" y="4146000"/>
            <a:ext cx="2850393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</a:t>
            </a:r>
            <a:r>
              <a:rPr lang="ko-KR" altLang="en-US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공유 게시판 </a:t>
            </a:r>
            <a:r>
              <a:rPr lang="en-US" altLang="ko-KR" sz="2000" dirty="0"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859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졸업불가사유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2231740" y="1700808"/>
            <a:ext cx="4680520" cy="405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교양학점 미달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최소학점 미달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졸업학점 미달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미 이수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졸업논문 미 이수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미 이수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63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845</Words>
  <Application>Microsoft Office PowerPoint</Application>
  <PresentationFormat>화면 슬라이드 쇼(4:3)</PresentationFormat>
  <Paragraphs>207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</cp:lastModifiedBy>
  <cp:revision>594</cp:revision>
  <dcterms:created xsi:type="dcterms:W3CDTF">2018-08-08T00:11:21Z</dcterms:created>
  <dcterms:modified xsi:type="dcterms:W3CDTF">2022-05-16T15:28:25Z</dcterms:modified>
</cp:coreProperties>
</file>